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10.wmv>
</file>

<file path=ppt/media/media11.wmv>
</file>

<file path=ppt/media/media12.wmv>
</file>

<file path=ppt/media/media2.wmv>
</file>

<file path=ppt/media/media3.wmv>
</file>

<file path=ppt/media/media4.wmv>
</file>

<file path=ppt/media/media5.wmv>
</file>

<file path=ppt/media/media6.wmv>
</file>

<file path=ppt/media/media7.wmv>
</file>

<file path=ppt/media/media8.wmv>
</file>

<file path=ppt/media/media9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wmv"/><Relationship Id="rId1" Type="http://schemas.microsoft.com/office/2007/relationships/media" Target="../media/media8.wmv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wmv"/><Relationship Id="rId1" Type="http://schemas.microsoft.com/office/2007/relationships/media" Target="../media/media9.wmv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wmv"/><Relationship Id="rId1" Type="http://schemas.microsoft.com/office/2007/relationships/media" Target="../media/media10.wmv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wmv"/><Relationship Id="rId1" Type="http://schemas.microsoft.com/office/2007/relationships/media" Target="../media/media11.wmv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wmv"/><Relationship Id="rId1" Type="http://schemas.microsoft.com/office/2007/relationships/media" Target="../media/media12.wmv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wmv"/><Relationship Id="rId1" Type="http://schemas.microsoft.com/office/2007/relationships/media" Target="../media/media6.wmv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wmv"/><Relationship Id="rId1" Type="http://schemas.microsoft.com/office/2007/relationships/media" Target="../media/media7.wm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B7F0EA-D155-476C-B4B5-718C0577A9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/>
              <a:t>Fuerza Bruta 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085C6AE-87DF-400C-B332-EEE7AC7EE9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/>
              <a:t>Carlos Eduardo Dorian Vargas </a:t>
            </a:r>
          </a:p>
          <a:p>
            <a:r>
              <a:rPr lang="es-CO" dirty="0"/>
              <a:t>Marlon</a:t>
            </a:r>
          </a:p>
        </p:txBody>
      </p:sp>
    </p:spTree>
    <p:extLst>
      <p:ext uri="{BB962C8B-B14F-4D97-AF65-F5344CB8AC3E}">
        <p14:creationId xmlns:p14="http://schemas.microsoft.com/office/powerpoint/2010/main" val="2718515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E29EE6-2BA1-46BE-BF70-C5421A3BD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s-CO" dirty="0"/>
              <a:t>Añadimos un usuario </a:t>
            </a:r>
          </a:p>
        </p:txBody>
      </p:sp>
      <p:pic>
        <p:nvPicPr>
          <p:cNvPr id="4" name="Video_1557216200">
            <a:hlinkClick r:id="" action="ppaction://media"/>
            <a:extLst>
              <a:ext uri="{FF2B5EF4-FFF2-40B4-BE49-F238E27FC236}">
                <a16:creationId xmlns:a16="http://schemas.microsoft.com/office/drawing/2014/main" id="{59A549DA-D48C-4BC3-969D-AC309970BAE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8816" y="888228"/>
            <a:ext cx="7794368" cy="5845775"/>
          </a:xfrm>
        </p:spPr>
      </p:pic>
    </p:spTree>
    <p:extLst>
      <p:ext uri="{BB962C8B-B14F-4D97-AF65-F5344CB8AC3E}">
        <p14:creationId xmlns:p14="http://schemas.microsoft.com/office/powerpoint/2010/main" val="910005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162397-B885-4392-AD23-2D541C1AF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s-CO" dirty="0"/>
              <a:t>Vamos a modificar </a:t>
            </a:r>
            <a:r>
              <a:rPr lang="es-CO" dirty="0" err="1"/>
              <a:t>vsftpd.chroot_list</a:t>
            </a:r>
            <a:r>
              <a:rPr lang="es-CO" dirty="0"/>
              <a:t> e iniciamos servicio </a:t>
            </a:r>
            <a:br>
              <a:rPr lang="es-CO" dirty="0"/>
            </a:br>
            <a:endParaRPr lang="es-CO" dirty="0"/>
          </a:p>
        </p:txBody>
      </p:sp>
      <p:pic>
        <p:nvPicPr>
          <p:cNvPr id="4" name="Video_1557216302">
            <a:hlinkClick r:id="" action="ppaction://media"/>
            <a:extLst>
              <a:ext uri="{FF2B5EF4-FFF2-40B4-BE49-F238E27FC236}">
                <a16:creationId xmlns:a16="http://schemas.microsoft.com/office/drawing/2014/main" id="{BB472041-63AA-4F45-84B0-A22029A30BF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36779" y="622988"/>
            <a:ext cx="8226854" cy="6170139"/>
          </a:xfrm>
        </p:spPr>
      </p:pic>
    </p:spTree>
    <p:extLst>
      <p:ext uri="{BB962C8B-B14F-4D97-AF65-F5344CB8AC3E}">
        <p14:creationId xmlns:p14="http://schemas.microsoft.com/office/powerpoint/2010/main" val="3777687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6EB4A4-C78B-4FA7-B410-DE3AAB177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s-CO" dirty="0"/>
              <a:t>Revisamos que esté nuestro usuario </a:t>
            </a:r>
            <a:br>
              <a:rPr lang="es-CO" dirty="0"/>
            </a:br>
            <a:endParaRPr lang="es-CO" dirty="0"/>
          </a:p>
        </p:txBody>
      </p:sp>
      <p:pic>
        <p:nvPicPr>
          <p:cNvPr id="4" name="Video_1557216696">
            <a:hlinkClick r:id="" action="ppaction://media"/>
            <a:extLst>
              <a:ext uri="{FF2B5EF4-FFF2-40B4-BE49-F238E27FC236}">
                <a16:creationId xmlns:a16="http://schemas.microsoft.com/office/drawing/2014/main" id="{77514F56-1CC7-4E00-877E-63BB50C7FEB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8746" y="660400"/>
            <a:ext cx="8004432" cy="6003323"/>
          </a:xfrm>
        </p:spPr>
      </p:pic>
    </p:spTree>
    <p:extLst>
      <p:ext uri="{BB962C8B-B14F-4D97-AF65-F5344CB8AC3E}">
        <p14:creationId xmlns:p14="http://schemas.microsoft.com/office/powerpoint/2010/main" val="2234029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0A358E-1576-4AC2-BA48-78BB8C849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5377" y="2768600"/>
            <a:ext cx="8596668" cy="1320800"/>
          </a:xfrm>
        </p:spPr>
        <p:txBody>
          <a:bodyPr/>
          <a:lstStyle/>
          <a:p>
            <a:r>
              <a:rPr lang="es-CO" dirty="0"/>
              <a:t>Hacer el ataque </a:t>
            </a: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775730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160A7A-A742-4072-B5E1-136F1BD34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s-CO" dirty="0"/>
              <a:t>Instalar Hydra</a:t>
            </a:r>
          </a:p>
        </p:txBody>
      </p:sp>
      <p:pic>
        <p:nvPicPr>
          <p:cNvPr id="4" name="Video_1557224876">
            <a:hlinkClick r:id="" action="ppaction://media"/>
            <a:extLst>
              <a:ext uri="{FF2B5EF4-FFF2-40B4-BE49-F238E27FC236}">
                <a16:creationId xmlns:a16="http://schemas.microsoft.com/office/drawing/2014/main" id="{BF1C81F3-6459-4304-95AC-D3D73558E76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1934" y="205250"/>
            <a:ext cx="8596667" cy="6447499"/>
          </a:xfrm>
        </p:spPr>
      </p:pic>
    </p:spTree>
    <p:extLst>
      <p:ext uri="{BB962C8B-B14F-4D97-AF65-F5344CB8AC3E}">
        <p14:creationId xmlns:p14="http://schemas.microsoft.com/office/powerpoint/2010/main" val="3086285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8ACF1-BC58-4CF2-83F2-2E72AE890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s-CO" dirty="0"/>
              <a:t>Usar Hydra</a:t>
            </a:r>
          </a:p>
        </p:txBody>
      </p:sp>
      <p:pic>
        <p:nvPicPr>
          <p:cNvPr id="4" name="Video_1557224914">
            <a:hlinkClick r:id="" action="ppaction://media"/>
            <a:extLst>
              <a:ext uri="{FF2B5EF4-FFF2-40B4-BE49-F238E27FC236}">
                <a16:creationId xmlns:a16="http://schemas.microsoft.com/office/drawing/2014/main" id="{B5DA8A43-9651-4FC3-B4DC-15522BE3B4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64934" y="160553"/>
            <a:ext cx="8785196" cy="6588897"/>
          </a:xfrm>
        </p:spPr>
      </p:pic>
    </p:spTree>
    <p:extLst>
      <p:ext uri="{BB962C8B-B14F-4D97-AF65-F5344CB8AC3E}">
        <p14:creationId xmlns:p14="http://schemas.microsoft.com/office/powerpoint/2010/main" val="125388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98D2B3-6261-4273-B0A0-15F1C973F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5332" y="2768600"/>
            <a:ext cx="8596668" cy="1320800"/>
          </a:xfrm>
        </p:spPr>
        <p:txBody>
          <a:bodyPr/>
          <a:lstStyle/>
          <a:p>
            <a:r>
              <a:rPr lang="es-CO" dirty="0"/>
              <a:t>Crear un servidor FTPD</a:t>
            </a:r>
          </a:p>
        </p:txBody>
      </p:sp>
    </p:spTree>
    <p:extLst>
      <p:ext uri="{BB962C8B-B14F-4D97-AF65-F5344CB8AC3E}">
        <p14:creationId xmlns:p14="http://schemas.microsoft.com/office/powerpoint/2010/main" val="3955700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9DA1A0-6FBC-4BA3-86B8-7F70295B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4736"/>
            <a:ext cx="8596668" cy="1320800"/>
          </a:xfrm>
        </p:spPr>
        <p:txBody>
          <a:bodyPr/>
          <a:lstStyle/>
          <a:p>
            <a:r>
              <a:rPr lang="es-CO" dirty="0"/>
              <a:t>Miramos si existe VSFTPD</a:t>
            </a:r>
            <a:br>
              <a:rPr lang="es-CO" dirty="0"/>
            </a:br>
            <a:endParaRPr lang="es-CO" dirty="0"/>
          </a:p>
        </p:txBody>
      </p:sp>
      <p:pic>
        <p:nvPicPr>
          <p:cNvPr id="4" name="1">
            <a:hlinkClick r:id="" action="ppaction://media"/>
            <a:extLst>
              <a:ext uri="{FF2B5EF4-FFF2-40B4-BE49-F238E27FC236}">
                <a16:creationId xmlns:a16="http://schemas.microsoft.com/office/drawing/2014/main" id="{CE431D63-11C6-41E2-B49F-40A43DA1B39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9643" y="565664"/>
            <a:ext cx="8152714" cy="6114535"/>
          </a:xfrm>
        </p:spPr>
      </p:pic>
    </p:spTree>
    <p:extLst>
      <p:ext uri="{BB962C8B-B14F-4D97-AF65-F5344CB8AC3E}">
        <p14:creationId xmlns:p14="http://schemas.microsoft.com/office/powerpoint/2010/main" val="424636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2F9753-BF5B-4BBA-AC9D-2E24B4842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s-CO" dirty="0"/>
              <a:t>Si no existe lo instalamos </a:t>
            </a:r>
          </a:p>
        </p:txBody>
      </p:sp>
      <p:pic>
        <p:nvPicPr>
          <p:cNvPr id="4" name="Video_1557215090">
            <a:hlinkClick r:id="" action="ppaction://media"/>
            <a:extLst>
              <a:ext uri="{FF2B5EF4-FFF2-40B4-BE49-F238E27FC236}">
                <a16:creationId xmlns:a16="http://schemas.microsoft.com/office/drawing/2014/main" id="{392622F5-7BA4-4AAD-918C-ABBC5CC90A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4882" y="660400"/>
            <a:ext cx="8082235" cy="6061676"/>
          </a:xfrm>
        </p:spPr>
      </p:pic>
    </p:spTree>
    <p:extLst>
      <p:ext uri="{BB962C8B-B14F-4D97-AF65-F5344CB8AC3E}">
        <p14:creationId xmlns:p14="http://schemas.microsoft.com/office/powerpoint/2010/main" val="139439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E4DFAF-F696-4D40-8361-7FC85F83E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s-CO" dirty="0"/>
              <a:t>Revisamos se quedo instalado </a:t>
            </a:r>
            <a:br>
              <a:rPr lang="es-CO" dirty="0"/>
            </a:br>
            <a:endParaRPr lang="es-CO" dirty="0"/>
          </a:p>
        </p:txBody>
      </p:sp>
      <p:pic>
        <p:nvPicPr>
          <p:cNvPr id="4" name="Video_1557215379">
            <a:hlinkClick r:id="" action="ppaction://media"/>
            <a:extLst>
              <a:ext uri="{FF2B5EF4-FFF2-40B4-BE49-F238E27FC236}">
                <a16:creationId xmlns:a16="http://schemas.microsoft.com/office/drawing/2014/main" id="{1DA86A58-D79A-4EB6-9608-402210B998B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7162" y="1055046"/>
            <a:ext cx="7077676" cy="5308256"/>
          </a:xfrm>
        </p:spPr>
      </p:pic>
    </p:spTree>
    <p:extLst>
      <p:ext uri="{BB962C8B-B14F-4D97-AF65-F5344CB8AC3E}">
        <p14:creationId xmlns:p14="http://schemas.microsoft.com/office/powerpoint/2010/main" val="1906111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11DA11-C014-4B11-8121-31266F0A9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839163" cy="1320800"/>
          </a:xfrm>
        </p:spPr>
        <p:txBody>
          <a:bodyPr/>
          <a:lstStyle/>
          <a:p>
            <a:r>
              <a:rPr lang="es-CO" dirty="0"/>
              <a:t>Revisamos si existe el archivo </a:t>
            </a:r>
            <a:r>
              <a:rPr lang="es-CO" dirty="0" err="1"/>
              <a:t>vsftpd.conf</a:t>
            </a:r>
            <a:endParaRPr lang="es-CO" dirty="0"/>
          </a:p>
        </p:txBody>
      </p:sp>
      <p:pic>
        <p:nvPicPr>
          <p:cNvPr id="4" name="Video_1557215435">
            <a:hlinkClick r:id="" action="ppaction://media"/>
            <a:extLst>
              <a:ext uri="{FF2B5EF4-FFF2-40B4-BE49-F238E27FC236}">
                <a16:creationId xmlns:a16="http://schemas.microsoft.com/office/drawing/2014/main" id="{EF474120-CA85-4EBD-9C03-2AA4DE4E6A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95618" y="986150"/>
            <a:ext cx="7548133" cy="5661099"/>
          </a:xfrm>
        </p:spPr>
      </p:pic>
    </p:spTree>
    <p:extLst>
      <p:ext uri="{BB962C8B-B14F-4D97-AF65-F5344CB8AC3E}">
        <p14:creationId xmlns:p14="http://schemas.microsoft.com/office/powerpoint/2010/main" val="335528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AD4F12-C671-4AC3-8C26-60E8C1DB0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s-CO" dirty="0"/>
              <a:t>Hacemos un </a:t>
            </a:r>
            <a:r>
              <a:rPr lang="es-CO" dirty="0" err="1"/>
              <a:t>save</a:t>
            </a:r>
            <a:r>
              <a:rPr lang="es-CO" dirty="0"/>
              <a:t> y creamos uno nuevo </a:t>
            </a:r>
          </a:p>
        </p:txBody>
      </p:sp>
      <p:pic>
        <p:nvPicPr>
          <p:cNvPr id="4" name="Video_1557215679">
            <a:hlinkClick r:id="" action="ppaction://media"/>
            <a:extLst>
              <a:ext uri="{FF2B5EF4-FFF2-40B4-BE49-F238E27FC236}">
                <a16:creationId xmlns:a16="http://schemas.microsoft.com/office/drawing/2014/main" id="{5D891BAE-9F86-4A6A-B1BB-1176EAD896B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9265" y="734540"/>
            <a:ext cx="7593469" cy="5695101"/>
          </a:xfrm>
        </p:spPr>
      </p:pic>
    </p:spTree>
    <p:extLst>
      <p:ext uri="{BB962C8B-B14F-4D97-AF65-F5344CB8AC3E}">
        <p14:creationId xmlns:p14="http://schemas.microsoft.com/office/powerpoint/2010/main" val="149166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FF5CFE-34CD-4C5C-B945-CE71F2528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0800"/>
          </a:xfrm>
        </p:spPr>
        <p:txBody>
          <a:bodyPr/>
          <a:lstStyle/>
          <a:p>
            <a:r>
              <a:rPr lang="es-CO" dirty="0"/>
              <a:t>Nos ubicamos en /etc./ y modificamos el nuevo vsftpd.conf</a:t>
            </a:r>
          </a:p>
        </p:txBody>
      </p:sp>
      <p:pic>
        <p:nvPicPr>
          <p:cNvPr id="4" name="Video_1557215774">
            <a:hlinkClick r:id="" action="ppaction://media"/>
            <a:extLst>
              <a:ext uri="{FF2B5EF4-FFF2-40B4-BE49-F238E27FC236}">
                <a16:creationId xmlns:a16="http://schemas.microsoft.com/office/drawing/2014/main" id="{D376D67C-7200-40E2-A393-E16FE56C6C8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1804" y="780109"/>
            <a:ext cx="7856151" cy="5892112"/>
          </a:xfrm>
        </p:spPr>
      </p:pic>
    </p:spTree>
    <p:extLst>
      <p:ext uri="{BB962C8B-B14F-4D97-AF65-F5344CB8AC3E}">
        <p14:creationId xmlns:p14="http://schemas.microsoft.com/office/powerpoint/2010/main" val="916664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701CA9-FAEA-48A4-907C-FBD346534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s-CO" dirty="0"/>
              <a:t>Configuramos </a:t>
            </a:r>
            <a:r>
              <a:rPr lang="es-CO" dirty="0" err="1"/>
              <a:t>vsftp.conf</a:t>
            </a:r>
            <a:r>
              <a:rPr lang="es-CO" dirty="0"/>
              <a:t> </a:t>
            </a:r>
          </a:p>
        </p:txBody>
      </p:sp>
      <p:pic>
        <p:nvPicPr>
          <p:cNvPr id="4" name="Video_1557215812">
            <a:hlinkClick r:id="" action="ppaction://media"/>
            <a:extLst>
              <a:ext uri="{FF2B5EF4-FFF2-40B4-BE49-F238E27FC236}">
                <a16:creationId xmlns:a16="http://schemas.microsoft.com/office/drawing/2014/main" id="{5F22122E-85E4-4478-9820-796138D50DC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9686" y="803189"/>
            <a:ext cx="10095471" cy="5510685"/>
          </a:xfrm>
        </p:spPr>
      </p:pic>
    </p:spTree>
    <p:extLst>
      <p:ext uri="{BB962C8B-B14F-4D97-AF65-F5344CB8AC3E}">
        <p14:creationId xmlns:p14="http://schemas.microsoft.com/office/powerpoint/2010/main" val="194174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4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137</TotalTime>
  <Words>82</Words>
  <Application>Microsoft Office PowerPoint</Application>
  <PresentationFormat>Panorámica</PresentationFormat>
  <Paragraphs>17</Paragraphs>
  <Slides>15</Slides>
  <Notes>0</Notes>
  <HiddenSlides>0</HiddenSlides>
  <MMClips>12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Wingdings 3</vt:lpstr>
      <vt:lpstr>Faceta</vt:lpstr>
      <vt:lpstr>Fuerza Bruta  </vt:lpstr>
      <vt:lpstr>Crear un servidor FTPD</vt:lpstr>
      <vt:lpstr>Miramos si existe VSFTPD </vt:lpstr>
      <vt:lpstr>Si no existe lo instalamos </vt:lpstr>
      <vt:lpstr>Revisamos se quedo instalado  </vt:lpstr>
      <vt:lpstr>Revisamos si existe el archivo vsftpd.conf</vt:lpstr>
      <vt:lpstr>Hacemos un save y creamos uno nuevo </vt:lpstr>
      <vt:lpstr>Nos ubicamos en /etc./ y modificamos el nuevo vsftpd.conf</vt:lpstr>
      <vt:lpstr>Configuramos vsftp.conf </vt:lpstr>
      <vt:lpstr>Añadimos un usuario </vt:lpstr>
      <vt:lpstr>Vamos a modificar vsftpd.chroot_list e iniciamos servicio  </vt:lpstr>
      <vt:lpstr>Revisamos que esté nuestro usuario  </vt:lpstr>
      <vt:lpstr>Hacer el ataque  </vt:lpstr>
      <vt:lpstr>Instalar Hydra</vt:lpstr>
      <vt:lpstr>Usar Hydra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Fuerza Bruta  </dc:title>
  <dc:creator>Carlos Vargas</dc:creator>
  <cp:lastModifiedBy>Carlos Vargas</cp:lastModifiedBy>
  <cp:revision>6</cp:revision>
  <dcterms:created xsi:type="dcterms:W3CDTF">2019-05-07T13:13:30Z</dcterms:created>
  <dcterms:modified xsi:type="dcterms:W3CDTF">2019-05-07T15:32:35Z</dcterms:modified>
</cp:coreProperties>
</file>

<file path=docProps/thumbnail.jpeg>
</file>